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68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99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65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56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82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47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85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17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5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7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22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3EA0B-F3A3-4212-AA21-DC8AD8E0B95A}" type="datetimeFigureOut">
              <a:rPr kumimoji="1" lang="ja-JP" altLang="en-US" smtClean="0"/>
              <a:t>2023/4/25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BB4FC-B9C9-4D5B-9077-C66BDE35C3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74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建物の前にいる男性&#10;&#10;中程度の精度で自動的に生成された説明">
            <a:extLst>
              <a:ext uri="{FF2B5EF4-FFF2-40B4-BE49-F238E27FC236}">
                <a16:creationId xmlns:a16="http://schemas.microsoft.com/office/drawing/2014/main" id="{E365804D-C222-5005-75CE-D3EA1083F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r="6359" b="344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0F3C92C-125B-B1D0-818A-63CFB9CEF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3483863"/>
            <a:ext cx="4023360" cy="842634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4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自己紹介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12AA1A-966A-809D-D868-01960DC2F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2000" dirty="0"/>
              <a:t>斎藤颯太（</a:t>
            </a:r>
            <a:r>
              <a:rPr kumimoji="1" lang="en-US" altLang="ja-JP" sz="2000" dirty="0"/>
              <a:t>18)</a:t>
            </a:r>
          </a:p>
          <a:p>
            <a:pPr algn="l"/>
            <a:r>
              <a:rPr lang="en-US" altLang="ja-JP" sz="2000" dirty="0"/>
              <a:t>174cm/62kg</a:t>
            </a:r>
          </a:p>
          <a:p>
            <a:pPr algn="l"/>
            <a:r>
              <a:rPr kumimoji="1" lang="ja-JP" altLang="en-US" sz="2000" dirty="0"/>
              <a:t>カノジョボシュウチュウ♡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CF744C-1885-3E9D-3D30-EBF9979FCE07}"/>
              </a:ext>
            </a:extLst>
          </p:cNvPr>
          <p:cNvSpPr txBox="1"/>
          <p:nvPr/>
        </p:nvSpPr>
        <p:spPr>
          <a:xfrm>
            <a:off x="851443" y="3114531"/>
            <a:ext cx="22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Twitch:Ke1th7913</a:t>
            </a:r>
            <a:endParaRPr kumimoji="1" lang="ja-JP" altLang="en-US" dirty="0"/>
          </a:p>
        </p:txBody>
      </p:sp>
      <p:pic>
        <p:nvPicPr>
          <p:cNvPr id="9" name="図 8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C2951DD8-E536-3C0F-230C-4680B4A79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1" y="3079108"/>
            <a:ext cx="349892" cy="34989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88287B-96EF-10FA-21A7-286FB517B60A}"/>
              </a:ext>
            </a:extLst>
          </p:cNvPr>
          <p:cNvSpPr txBox="1"/>
          <p:nvPr/>
        </p:nvSpPr>
        <p:spPr>
          <a:xfrm>
            <a:off x="825570" y="2352816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Twitter:Keith1379</a:t>
            </a:r>
            <a:endParaRPr kumimoji="1" lang="ja-JP" altLang="en-US" dirty="0"/>
          </a:p>
        </p:txBody>
      </p:sp>
      <p:pic>
        <p:nvPicPr>
          <p:cNvPr id="15" name="図 14" descr="ロゴ&#10;&#10;自動的に生成された説明">
            <a:extLst>
              <a:ext uri="{FF2B5EF4-FFF2-40B4-BE49-F238E27FC236}">
                <a16:creationId xmlns:a16="http://schemas.microsoft.com/office/drawing/2014/main" id="{87F13D8B-D595-5A53-254D-E89FBF93F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1" y="2285749"/>
            <a:ext cx="349892" cy="34989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DC386-763E-7EA7-4B4F-4E7E90EB4D0B}"/>
              </a:ext>
            </a:extLst>
          </p:cNvPr>
          <p:cNvSpPr txBox="1"/>
          <p:nvPr/>
        </p:nvSpPr>
        <p:spPr>
          <a:xfrm>
            <a:off x="825570" y="1575879"/>
            <a:ext cx="276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〒</a:t>
            </a:r>
            <a:r>
              <a:rPr kumimoji="1" lang="en-US" altLang="ja-JP" dirty="0"/>
              <a:t>270-1432</a:t>
            </a:r>
          </a:p>
          <a:p>
            <a:r>
              <a:rPr lang="ja-JP" altLang="en-US" dirty="0"/>
              <a:t>千葉県白井市冨士</a:t>
            </a:r>
            <a:r>
              <a:rPr lang="en-US" altLang="ja-JP" dirty="0"/>
              <a:t>76-117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6383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B1C6CA-EAD8-4AD2-4A62-83AF87A4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A9EAD48-5391-1542-4574-C1F98210F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2865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DA6D3-4653-A390-1E84-461FD007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2AFE599-A340-EFFD-F5FA-C49CFA02F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5055">
            <a:off x="467078" y="555625"/>
            <a:ext cx="7735712" cy="43513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8682755-C9DE-D182-7489-C1A30018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2952">
            <a:off x="5575087" y="1248216"/>
            <a:ext cx="4974380" cy="50679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20B643-3A40-06BD-0832-B5CF52B78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6306">
            <a:off x="3751721" y="1677076"/>
            <a:ext cx="3570817" cy="47610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015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98EC7B-8526-A4EC-C6E7-B2608CCD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3EB526A-C5A3-99CC-4469-9F1A66C9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399" cy="68580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C9314A-53DF-BCC5-A623-A7E275703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328B2-B6EA-312D-1FB1-53ECC234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F0017EB-F02B-021A-A496-8ED4386C9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767">
            <a:off x="7678868" y="1669137"/>
            <a:ext cx="3483795" cy="46461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54A548-3051-92CC-78E9-DFF809D23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0"/>
            <a:ext cx="5664199" cy="4133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14CA8B0-9729-93EC-C142-10E16E4D2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7025">
            <a:off x="379318" y="2661521"/>
            <a:ext cx="4465930" cy="3352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F593732-CE3E-56AB-E2B3-6EB70B732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87" y="1690688"/>
            <a:ext cx="1666346" cy="29623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987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097635-85F3-E09A-2865-BE4FFA75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73B9E7B-7EAA-6DC8-9CCA-14279CD20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021">
            <a:off x="6095183" y="1421636"/>
            <a:ext cx="5597284" cy="31466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A7190BA-55D7-D5EB-9DD5-D0D4E0780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3279">
            <a:off x="674764" y="813608"/>
            <a:ext cx="5478519" cy="307989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ED7DFC9-41E6-9F98-08ED-A8189936C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427">
            <a:off x="3496733" y="3308831"/>
            <a:ext cx="4465847" cy="3349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79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4262ED-AE37-8565-9305-7E5EE93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4873F34-8CC2-672B-BD49-D8DE3F417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49" y="2055814"/>
            <a:ext cx="6845950" cy="38486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F90F438-9823-C7B7-44B1-7ACB8F21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6299">
            <a:off x="859985" y="447571"/>
            <a:ext cx="4283234" cy="2407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6BEF774-5BEB-E1F1-2042-9E3937268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480">
            <a:off x="8326122" y="3984866"/>
            <a:ext cx="3627346" cy="20387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F721228-D981-5CBE-0958-4EE0691DA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29" y="0"/>
            <a:ext cx="5142341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809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87FCE-6824-3742-794B-BFC92BC7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4FEB0EF-1E4A-28C3-68A6-D443258D6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33" y="0"/>
            <a:ext cx="9141934" cy="6858000"/>
          </a:xfrm>
        </p:spPr>
      </p:pic>
    </p:spTree>
    <p:extLst>
      <p:ext uri="{BB962C8B-B14F-4D97-AF65-F5344CB8AC3E}">
        <p14:creationId xmlns:p14="http://schemas.microsoft.com/office/powerpoint/2010/main" val="3056294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9A7AE4-0646-50D4-5856-52BF4C79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119D11B-B11E-CFB6-1C55-18CF1EA30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96" y="1977731"/>
            <a:ext cx="5800474" cy="43513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5865C08-64D6-D7A4-1FC1-C9629CE1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64" y="1977731"/>
            <a:ext cx="5182495" cy="38877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9939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DE11C1-D5E3-BCF3-B2D8-6A2AD5DE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25DF666-A25B-214F-A2CB-DAF6746E0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816F3636-05BD-3D71-4386-9D9DCE329A8B}"/>
              </a:ext>
            </a:extLst>
          </p:cNvPr>
          <p:cNvSpPr/>
          <p:nvPr/>
        </p:nvSpPr>
        <p:spPr>
          <a:xfrm rot="5691625">
            <a:off x="7399868" y="2489200"/>
            <a:ext cx="3962400" cy="27432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C902A80-88A8-0652-6941-AE42827D17DA}"/>
              </a:ext>
            </a:extLst>
          </p:cNvPr>
          <p:cNvSpPr txBox="1"/>
          <p:nvPr/>
        </p:nvSpPr>
        <p:spPr>
          <a:xfrm>
            <a:off x="8138535" y="3568412"/>
            <a:ext cx="2777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何見てんだよ</a:t>
            </a:r>
          </a:p>
        </p:txBody>
      </p:sp>
    </p:spTree>
    <p:extLst>
      <p:ext uri="{BB962C8B-B14F-4D97-AF65-F5344CB8AC3E}">
        <p14:creationId xmlns:p14="http://schemas.microsoft.com/office/powerpoint/2010/main" val="208866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CAE85-86EF-4599-17BC-39CE27FA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8" y="463920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おあがりよ！！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0638F15-2B27-1555-1571-5629670BA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" y="812800"/>
            <a:ext cx="5875867" cy="3305175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C543F33-979F-A2A6-2F80-F2FC385B2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258608"/>
            <a:ext cx="5360341" cy="30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6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968CC-3BBE-15B1-85B5-F480D188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692" y="119108"/>
            <a:ext cx="3869508" cy="1325563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highlight>
                  <a:srgbClr val="00FFFF"/>
                </a:highligh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使用デバイス</a:t>
            </a:r>
            <a:endParaRPr kumimoji="1" lang="ja-JP" altLang="en-US" dirty="0">
              <a:solidFill>
                <a:schemeClr val="bg1"/>
              </a:solidFill>
              <a:highlight>
                <a:srgbClr val="00FFFF"/>
              </a:highlight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15" name="コンテンツ プレースホルダー 14" descr="コンピューター関連の機械&#10;&#10;低い精度で">
            <a:extLst>
              <a:ext uri="{FF2B5EF4-FFF2-40B4-BE49-F238E27FC236}">
                <a16:creationId xmlns:a16="http://schemas.microsoft.com/office/drawing/2014/main" id="{3A5EC5CB-FBB7-434B-CE9F-EE4E2906F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2503"/>
          </a:xfr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D2BC5C-9EB3-CCC6-E086-50A722ED95CE}"/>
              </a:ext>
            </a:extLst>
          </p:cNvPr>
          <p:cNvSpPr txBox="1"/>
          <p:nvPr/>
        </p:nvSpPr>
        <p:spPr>
          <a:xfrm>
            <a:off x="8580921" y="1260005"/>
            <a:ext cx="2660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Razer 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DeathStalker</a:t>
            </a:r>
            <a:r>
              <a:rPr kumimoji="1"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V2 Pro</a:t>
            </a:r>
            <a:endParaRPr kumimoji="1"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E971F9-85AF-F5E6-E057-EB86789603DD}"/>
              </a:ext>
            </a:extLst>
          </p:cNvPr>
          <p:cNvSpPr txBox="1"/>
          <p:nvPr/>
        </p:nvSpPr>
        <p:spPr>
          <a:xfrm>
            <a:off x="8580920" y="2030136"/>
            <a:ext cx="249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Razer</a:t>
            </a:r>
            <a:r>
              <a:rPr kumimoji="1" lang="en-US" altLang="ja-JP" dirty="0">
                <a:highlight>
                  <a:srgbClr val="FFFF00"/>
                </a:highlight>
              </a:rPr>
              <a:t> </a:t>
            </a:r>
            <a:r>
              <a:rPr kumimoji="1" lang="en-US" altLang="ja-JP" dirty="0" err="1">
                <a:solidFill>
                  <a:srgbClr val="FF0000"/>
                </a:solidFill>
                <a:highlight>
                  <a:srgbClr val="FFFF00"/>
                </a:highlight>
              </a:rPr>
              <a:t>DeathAdder</a:t>
            </a:r>
            <a:r>
              <a:rPr kumimoji="1"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 V3 Pro </a:t>
            </a:r>
            <a:endParaRPr kumimoji="1"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F02DF3-8790-D413-C30C-A3FE1B1493A3}"/>
              </a:ext>
            </a:extLst>
          </p:cNvPr>
          <p:cNvSpPr txBox="1"/>
          <p:nvPr/>
        </p:nvSpPr>
        <p:spPr>
          <a:xfrm>
            <a:off x="8580920" y="2800267"/>
            <a:ext cx="177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Razer Strider L</a:t>
            </a:r>
            <a:endParaRPr kumimoji="1"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76860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7FB04C2C-01EA-064C-81AF-8FE7157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700" y="2766218"/>
            <a:ext cx="8102600" cy="1325563"/>
          </a:xfrm>
        </p:spPr>
        <p:txBody>
          <a:bodyPr/>
          <a:lstStyle/>
          <a:p>
            <a:r>
              <a:rPr lang="ja-JP" altLang="en-US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67539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6DD16B-68E8-AD85-F92D-7BEF9B53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好きな</a:t>
            </a:r>
            <a:r>
              <a:rPr kumimoji="1" lang="en-US" altLang="ja-JP" dirty="0"/>
              <a:t>V</a:t>
            </a:r>
            <a:r>
              <a:rPr kumimoji="1" lang="ja-JP" altLang="en-US" dirty="0"/>
              <a:t>チューバー</a:t>
            </a:r>
          </a:p>
        </p:txBody>
      </p:sp>
      <p:pic>
        <p:nvPicPr>
          <p:cNvPr id="5" name="コンテンツ プレースホルダー 4" descr="抽象, 挿絵 が含まれている画像">
            <a:extLst>
              <a:ext uri="{FF2B5EF4-FFF2-40B4-BE49-F238E27FC236}">
                <a16:creationId xmlns:a16="http://schemas.microsoft.com/office/drawing/2014/main" id="{8152126F-CCFC-2B6D-CDAE-3DEC7E3B9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286"/>
            <a:ext cx="2767584" cy="1600200"/>
          </a:xfrm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E75D7889-BFC6-A612-0F05-8278E5CB9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50" y="1538286"/>
            <a:ext cx="1273467" cy="1325563"/>
          </a:xfrm>
          <a:prstGeom prst="rect">
            <a:avLst/>
          </a:prstGeom>
        </p:spPr>
      </p:pic>
      <p:pic>
        <p:nvPicPr>
          <p:cNvPr id="9" name="図 8" descr="花の絵&#10;&#10;低い精度で自動的に生成された説明">
            <a:extLst>
              <a:ext uri="{FF2B5EF4-FFF2-40B4-BE49-F238E27FC236}">
                <a16:creationId xmlns:a16="http://schemas.microsoft.com/office/drawing/2014/main" id="{C09E62E5-9115-823C-F1DC-D069A62E7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17" y="1538286"/>
            <a:ext cx="1325563" cy="132556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6B84E4-9E3A-4D0E-8F80-53CE2931E9A6}"/>
              </a:ext>
            </a:extLst>
          </p:cNvPr>
          <p:cNvSpPr txBox="1"/>
          <p:nvPr/>
        </p:nvSpPr>
        <p:spPr>
          <a:xfrm>
            <a:off x="838200" y="3011880"/>
            <a:ext cx="114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セフィナ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72CB08-5219-FF67-DE35-8CE0EB8628FF}"/>
              </a:ext>
            </a:extLst>
          </p:cNvPr>
          <p:cNvSpPr txBox="1"/>
          <p:nvPr/>
        </p:nvSpPr>
        <p:spPr>
          <a:xfrm>
            <a:off x="2231583" y="2769154"/>
            <a:ext cx="127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戌亥とこ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865C0A-AF69-0469-8DCE-190DDA573D3A}"/>
              </a:ext>
            </a:extLst>
          </p:cNvPr>
          <p:cNvSpPr txBox="1"/>
          <p:nvPr/>
        </p:nvSpPr>
        <p:spPr>
          <a:xfrm>
            <a:off x="3605784" y="2769154"/>
            <a:ext cx="97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竜胆尊</a:t>
            </a:r>
          </a:p>
        </p:txBody>
      </p:sp>
      <p:pic>
        <p:nvPicPr>
          <p:cNvPr id="14" name="図 13" descr="挿絵 が含まれている画像">
            <a:extLst>
              <a:ext uri="{FF2B5EF4-FFF2-40B4-BE49-F238E27FC236}">
                <a16:creationId xmlns:a16="http://schemas.microsoft.com/office/drawing/2014/main" id="{24AA3F97-7B5D-BCD2-849A-653F4DF43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13" y="1538285"/>
            <a:ext cx="1325563" cy="1325563"/>
          </a:xfrm>
          <a:prstGeom prst="rect">
            <a:avLst/>
          </a:prstGeom>
        </p:spPr>
      </p:pic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788F1C5-DE99-CDC4-FEC3-F8493E916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67" y="1812369"/>
            <a:ext cx="1325563" cy="10520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9905978-37F0-BC72-D9B2-CDA662F35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30" y="1727179"/>
            <a:ext cx="1325563" cy="1139327"/>
          </a:xfrm>
          <a:prstGeom prst="rect">
            <a:avLst/>
          </a:prstGeom>
        </p:spPr>
      </p:pic>
      <p:pic>
        <p:nvPicPr>
          <p:cNvPr id="15" name="図 14" descr="男性の顔の絵&#10;&#10;低い精度で自動的に生成された説明">
            <a:extLst>
              <a:ext uri="{FF2B5EF4-FFF2-40B4-BE49-F238E27FC236}">
                <a16:creationId xmlns:a16="http://schemas.microsoft.com/office/drawing/2014/main" id="{3C82905A-5FA6-2FA7-F4FF-3B9FD87A63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61" y="1538008"/>
            <a:ext cx="1325564" cy="1325564"/>
          </a:xfrm>
          <a:prstGeom prst="rect">
            <a:avLst/>
          </a:prstGeom>
        </p:spPr>
      </p:pic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334160B9-63C4-7FA2-82F6-2C6F819F0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775" y="1554438"/>
            <a:ext cx="1325564" cy="132556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CE8D767-B65E-EFF3-A21B-BA27528C31C2}"/>
              </a:ext>
            </a:extLst>
          </p:cNvPr>
          <p:cNvSpPr txBox="1"/>
          <p:nvPr/>
        </p:nvSpPr>
        <p:spPr>
          <a:xfrm>
            <a:off x="5322382" y="2886074"/>
            <a:ext cx="141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白銀ノエル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47FC686-64C4-15B8-75A1-3D8FD80E5FD6}"/>
              </a:ext>
            </a:extLst>
          </p:cNvPr>
          <p:cNvSpPr txBox="1"/>
          <p:nvPr/>
        </p:nvSpPr>
        <p:spPr>
          <a:xfrm>
            <a:off x="6502673" y="2863572"/>
            <a:ext cx="1534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百鬼あやめ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86C81B-EBF4-DEE5-5357-95DDEA7A3490}"/>
              </a:ext>
            </a:extLst>
          </p:cNvPr>
          <p:cNvSpPr txBox="1"/>
          <p:nvPr/>
        </p:nvSpPr>
        <p:spPr>
          <a:xfrm>
            <a:off x="7856420" y="2886074"/>
            <a:ext cx="1483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獅白ボタン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D508ABB-60F5-5793-7ECA-1CB5E8AAE7D7}"/>
              </a:ext>
            </a:extLst>
          </p:cNvPr>
          <p:cNvSpPr txBox="1"/>
          <p:nvPr/>
        </p:nvSpPr>
        <p:spPr>
          <a:xfrm>
            <a:off x="9109921" y="2842455"/>
            <a:ext cx="157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1C1C1C"/>
                </a:solidFill>
                <a:effectLst/>
                <a:latin typeface="Hiragino Kaku Gothic ProN"/>
              </a:rPr>
              <a:t>沙花叉クロヱ</a:t>
            </a:r>
            <a:endParaRPr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BC0409E-72B8-ECA5-F52E-1DDDE99BA413}"/>
              </a:ext>
            </a:extLst>
          </p:cNvPr>
          <p:cNvSpPr txBox="1"/>
          <p:nvPr/>
        </p:nvSpPr>
        <p:spPr>
          <a:xfrm>
            <a:off x="10541688" y="2848171"/>
            <a:ext cx="1414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1C1C1C"/>
                </a:solidFill>
                <a:latin typeface="Hiragino Kaku Gothic ProN"/>
              </a:rPr>
              <a:t>風間いろは</a:t>
            </a:r>
            <a:endParaRPr lang="ja-JP" altLang="en-US" dirty="0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FDBA956-B299-9CAF-3EA9-18E0D55D94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7" y="3438689"/>
            <a:ext cx="1325563" cy="1325563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DC1F050-857B-163C-274C-3D3C77330E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50" y="3614820"/>
            <a:ext cx="1534551" cy="114943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65EAD355-E9F4-D03A-F178-72CA6E02B9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01" y="3440387"/>
            <a:ext cx="1325564" cy="1325564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956F86B-33C4-FD76-4D0E-ED773AD52786}"/>
              </a:ext>
            </a:extLst>
          </p:cNvPr>
          <p:cNvSpPr txBox="1"/>
          <p:nvPr/>
        </p:nvSpPr>
        <p:spPr>
          <a:xfrm>
            <a:off x="1009098" y="4764252"/>
            <a:ext cx="97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1C1C1C"/>
                </a:solidFill>
                <a:latin typeface="Hiragino Kaku Gothic ProN"/>
              </a:rPr>
              <a:t>英リサ</a:t>
            </a:r>
            <a:endParaRPr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D19450-C752-34DF-DC7E-7B3C4BBD44CC}"/>
              </a:ext>
            </a:extLst>
          </p:cNvPr>
          <p:cNvSpPr txBox="1"/>
          <p:nvPr/>
        </p:nvSpPr>
        <p:spPr>
          <a:xfrm>
            <a:off x="2261391" y="4791404"/>
            <a:ext cx="1273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1C1C1C"/>
                </a:solidFill>
                <a:latin typeface="Hiragino Kaku Gothic ProN"/>
              </a:rPr>
              <a:t>藍沢エマ</a:t>
            </a:r>
            <a:endParaRPr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B7250B6-E190-8F7A-432E-5B080F386A9A}"/>
              </a:ext>
            </a:extLst>
          </p:cNvPr>
          <p:cNvSpPr txBox="1"/>
          <p:nvPr/>
        </p:nvSpPr>
        <p:spPr>
          <a:xfrm>
            <a:off x="3665401" y="4764252"/>
            <a:ext cx="1287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1C1C1C"/>
                </a:solidFill>
                <a:latin typeface="Hiragino Kaku Gothic ProN"/>
              </a:rPr>
              <a:t>八雲ベニ</a:t>
            </a:r>
            <a:endParaRPr lang="ja-JP" altLang="en-US" dirty="0"/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97C16B30-B47C-6C0C-ED24-9074ECFA7A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18" y="3438689"/>
            <a:ext cx="1325564" cy="1325564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5BDC5784-EB7D-18A6-56CA-1322F62E27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05" y="3441587"/>
            <a:ext cx="1325564" cy="1325564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87E976C-56A4-3E33-7EA5-C6F5D6FC61E1}"/>
              </a:ext>
            </a:extLst>
          </p:cNvPr>
          <p:cNvSpPr txBox="1"/>
          <p:nvPr/>
        </p:nvSpPr>
        <p:spPr>
          <a:xfrm>
            <a:off x="5433218" y="4791404"/>
            <a:ext cx="1273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1C1C1C"/>
                </a:solidFill>
                <a:latin typeface="Hiragino Kaku Gothic ProN"/>
              </a:rPr>
              <a:t>大代真白</a:t>
            </a:r>
            <a:endParaRPr lang="ja-JP" altLang="en-US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64B1828-2F29-EEA0-5838-DAD40FFFC881}"/>
              </a:ext>
            </a:extLst>
          </p:cNvPr>
          <p:cNvSpPr txBox="1"/>
          <p:nvPr/>
        </p:nvSpPr>
        <p:spPr>
          <a:xfrm>
            <a:off x="6809708" y="4762870"/>
            <a:ext cx="117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音霊魂子</a:t>
            </a:r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B6A6D9-0233-E5C8-CB37-6451E4E3B340}"/>
              </a:ext>
            </a:extLst>
          </p:cNvPr>
          <p:cNvSpPr txBox="1"/>
          <p:nvPr/>
        </p:nvSpPr>
        <p:spPr>
          <a:xfrm>
            <a:off x="3426636" y="5377649"/>
            <a:ext cx="454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結論：</a:t>
            </a:r>
            <a:r>
              <a:rPr kumimoji="1" lang="en-US" altLang="ja-JP" sz="4000" dirty="0"/>
              <a:t>KAWAII</a:t>
            </a:r>
            <a:r>
              <a:rPr kumimoji="1" lang="ja-JP" altLang="en-US" sz="4000" dirty="0"/>
              <a:t>！！</a:t>
            </a:r>
          </a:p>
        </p:txBody>
      </p:sp>
    </p:spTree>
    <p:extLst>
      <p:ext uri="{BB962C8B-B14F-4D97-AF65-F5344CB8AC3E}">
        <p14:creationId xmlns:p14="http://schemas.microsoft.com/office/powerpoint/2010/main" val="122903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05EE958-2DE6-3B44-47B6-FA4A811D5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730" y="2969726"/>
            <a:ext cx="10344539" cy="918547"/>
          </a:xfrm>
        </p:spPr>
        <p:txBody>
          <a:bodyPr/>
          <a:lstStyle/>
          <a:p>
            <a:r>
              <a:rPr lang="ja-JP" altLang="en-US" dirty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まぁそんなことはおいといて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03E60951-4226-1375-9AAB-D8B076315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2612572" y="-1782148"/>
            <a:ext cx="5097624" cy="1474237"/>
          </a:xfrm>
        </p:spPr>
        <p:txBody>
          <a:bodyPr>
            <a:normAutofit/>
          </a:bodyPr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786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8D1070-B4B8-0755-FBA2-DC4E4304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065" y="1061895"/>
            <a:ext cx="2923735" cy="825735"/>
          </a:xfrm>
        </p:spPr>
        <p:txBody>
          <a:bodyPr anchor="b">
            <a:normAutofit fontScale="90000"/>
          </a:bodyPr>
          <a:lstStyle/>
          <a:p>
            <a:r>
              <a:rPr kumimoji="1" lang="ja-JP" altLang="en-US" sz="5400" dirty="0">
                <a:latin typeface="HG正楷書体-PRO" panose="03000600000000000000" pitchFamily="66" charset="-128"/>
                <a:ea typeface="HG正楷書体-PRO" panose="03000600000000000000" pitchFamily="66" charset="-128"/>
              </a:rPr>
              <a:t>学生生活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BE94C0-D7F6-5530-6CE4-50AD1B0E0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200" dirty="0"/>
              <a:t>高校生活</a:t>
            </a:r>
            <a:endParaRPr lang="en-US" altLang="ja-JP" sz="2200" dirty="0"/>
          </a:p>
          <a:p>
            <a:pPr marL="0" indent="0">
              <a:buNone/>
            </a:pPr>
            <a:r>
              <a:rPr lang="ja-JP" altLang="en-US" sz="2200" dirty="0"/>
              <a:t>ここに来るまでの経緯がここにのっている。。。はず。</a:t>
            </a:r>
            <a:endParaRPr lang="en-US" altLang="ja-JP" sz="2200" dirty="0"/>
          </a:p>
          <a:p>
            <a:pPr marL="0" indent="0">
              <a:buNone/>
            </a:pPr>
            <a:r>
              <a:rPr lang="ja-JP" altLang="en-US" sz="2200" dirty="0"/>
              <a:t>あと、、、ごめん、、五分って長いね、、、もう話すネタがないよ＾＾泣いていい？</a:t>
            </a:r>
            <a:endParaRPr lang="en-US" sz="2200" dirty="0"/>
          </a:p>
        </p:txBody>
      </p:sp>
      <p:pic>
        <p:nvPicPr>
          <p:cNvPr id="7" name="コンテンツ プレースホルダー 6" descr="建物の前に立つ男性たち&#10;&#10;中程度の精度で自動的に生成された説明">
            <a:extLst>
              <a:ext uri="{FF2B5EF4-FFF2-40B4-BE49-F238E27FC236}">
                <a16:creationId xmlns:a16="http://schemas.microsoft.com/office/drawing/2014/main" id="{8C1F6E10-0BA2-C51F-DA8C-A1AE07380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" r="-1" b="1993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879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アパートのビル&#10;&#10;中程度の精度で">
            <a:extLst>
              <a:ext uri="{FF2B5EF4-FFF2-40B4-BE49-F238E27FC236}">
                <a16:creationId xmlns:a16="http://schemas.microsoft.com/office/drawing/2014/main" id="{033BBAE0-1BF6-21A7-4988-35324C36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84" y="918546"/>
            <a:ext cx="6647667" cy="497933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32E5F12-908B-40C2-9CA0-52C3561FC10D}"/>
              </a:ext>
            </a:extLst>
          </p:cNvPr>
          <p:cNvSpPr txBox="1"/>
          <p:nvPr/>
        </p:nvSpPr>
        <p:spPr>
          <a:xfrm>
            <a:off x="8481083" y="1260307"/>
            <a:ext cx="2886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千葉県立一宮商業高等学校</a:t>
            </a:r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245D15AD-52D5-98F6-D53D-B1B723DF4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083" y="2704414"/>
            <a:ext cx="1551917" cy="1973040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948EEF24-EFFF-A12A-4E48-D326A9AB1DEA}"/>
              </a:ext>
            </a:extLst>
          </p:cNvPr>
          <p:cNvSpPr/>
          <p:nvPr/>
        </p:nvSpPr>
        <p:spPr>
          <a:xfrm rot="11373762">
            <a:off x="9412034" y="3720734"/>
            <a:ext cx="373845" cy="180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43C12C-FF45-4719-FB2B-ED8BB15C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10FC87A-7735-0FDE-1821-2688B7025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99" y="1825625"/>
            <a:ext cx="5804402" cy="43513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4BD14C-B24C-1F9B-731D-B8F6CCD8F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40" y="0"/>
            <a:ext cx="10283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366F8-1E6F-5088-8F28-36D61261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AC7E1D0-51EB-4DCD-BCD6-27538B4AD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36" y="-3749"/>
            <a:ext cx="9153127" cy="6861749"/>
          </a:xfrm>
        </p:spPr>
      </p:pic>
    </p:spTree>
    <p:extLst>
      <p:ext uri="{BB962C8B-B14F-4D97-AF65-F5344CB8AC3E}">
        <p14:creationId xmlns:p14="http://schemas.microsoft.com/office/powerpoint/2010/main" val="217419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F5232F-2585-716A-EB78-3D9B00D2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F332C8F-9C93-8B79-4753-491738FC0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444">
            <a:off x="500945" y="822060"/>
            <a:ext cx="4477456" cy="251856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C6F9E80-CE60-00F8-974B-CAE075E00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3775">
            <a:off x="4978400" y="682439"/>
            <a:ext cx="3762964" cy="21166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5EB9403-3CED-B007-CD1E-1352A4280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90" y="1740772"/>
            <a:ext cx="2101776" cy="4546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0F7274D-6A48-817F-BDAE-74C4F3270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09" y="2107142"/>
            <a:ext cx="3102247" cy="4385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F45455-0AF9-8044-5CFC-DA35E3BFA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9630">
            <a:off x="460118" y="3161867"/>
            <a:ext cx="4352898" cy="32639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98A14C9-7E05-4C5B-26C5-AC7F7EA47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43" y="524933"/>
            <a:ext cx="2558814" cy="14393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4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240</TotalTime>
  <Words>140</Words>
  <Application>Microsoft Office PowerPoint</Application>
  <PresentationFormat>ワイド画面</PresentationFormat>
  <Paragraphs>36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9" baseType="lpstr">
      <vt:lpstr>-apple-system</vt:lpstr>
      <vt:lpstr>BIZ UDP明朝 Medium</vt:lpstr>
      <vt:lpstr>HGS行書体</vt:lpstr>
      <vt:lpstr>HG正楷書体-PRO</vt:lpstr>
      <vt:lpstr>Hiragino Kaku Gothic ProN</vt:lpstr>
      <vt:lpstr>Arial</vt:lpstr>
      <vt:lpstr>Calibri</vt:lpstr>
      <vt:lpstr>Calibri Light</vt:lpstr>
      <vt:lpstr>Office テーマ</vt:lpstr>
      <vt:lpstr>自己紹介</vt:lpstr>
      <vt:lpstr>使用デバイス</vt:lpstr>
      <vt:lpstr>好きなVチューバー</vt:lpstr>
      <vt:lpstr>まぁそんなことはおいといて</vt:lpstr>
      <vt:lpstr>学生生活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おあがりよ！！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自己紹介</dc:title>
  <dc:creator>TCJ-斎藤　颯太</dc:creator>
  <cp:lastModifiedBy>斎藤 颯太</cp:lastModifiedBy>
  <cp:revision>6</cp:revision>
  <dcterms:created xsi:type="dcterms:W3CDTF">2023-04-19T03:01:15Z</dcterms:created>
  <dcterms:modified xsi:type="dcterms:W3CDTF">2023-04-25T14:01:01Z</dcterms:modified>
</cp:coreProperties>
</file>